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0092845-4332-48B7-9F47-E06865553018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76E7FB4-A030-40F6-842A-A6216B026A4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2845-4332-48B7-9F47-E06865553018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7FB4-A030-40F6-842A-A6216B026A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2845-4332-48B7-9F47-E06865553018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76E7FB4-A030-40F6-842A-A6216B026A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2845-4332-48B7-9F47-E06865553018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7FB4-A030-40F6-842A-A6216B026A4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92845-4332-48B7-9F47-E06865553018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76E7FB4-A030-40F6-842A-A6216B026A4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2845-4332-48B7-9F47-E06865553018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7FB4-A030-40F6-842A-A6216B026A4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2845-4332-48B7-9F47-E06865553018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7FB4-A030-40F6-842A-A6216B026A4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2845-4332-48B7-9F47-E06865553018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7FB4-A030-40F6-842A-A6216B026A49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2845-4332-48B7-9F47-E06865553018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7FB4-A030-40F6-842A-A6216B026A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2845-4332-48B7-9F47-E06865553018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76E7FB4-A030-40F6-842A-A6216B026A4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92845-4332-48B7-9F47-E06865553018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E7FB4-A030-40F6-842A-A6216B026A4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A0092845-4332-48B7-9F47-E06865553018}" type="datetimeFigureOut">
              <a:rPr lang="ru-RU" smtClean="0"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176E7FB4-A030-40F6-842A-A6216B026A4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10400" y="332656"/>
            <a:ext cx="1981200" cy="6120680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Кольцова </a:t>
            </a:r>
            <a:r>
              <a:rPr lang="ru-RU" dirty="0" smtClean="0"/>
              <a:t>Наталья Вячеславовна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 и закон. Профилактика правонарушений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283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Терроризм – это совершение взрыва, поджога или иных действий, создающих опасность гибели людей, причинения значительного имущественного ущерба, если эти действия совершены в целях нарушения общественного порядка, безопасности, устрашения населения и органов власти. Слово «террор» заимствовано из латинского языка и означает «ужас».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терроризм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832262"/>
            <a:ext cx="3744416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4653136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Наказывается лишение свободы на срок от 5-ти до 20-лет.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437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Причины</a:t>
            </a:r>
          </a:p>
          <a:p>
            <a:r>
              <a:rPr lang="ru-RU" dirty="0" smtClean="0"/>
              <a:t>1</a:t>
            </a:r>
            <a:r>
              <a:rPr lang="ru-RU" dirty="0"/>
              <a:t>. Безработица.</a:t>
            </a:r>
          </a:p>
          <a:p>
            <a:r>
              <a:rPr lang="ru-RU" dirty="0"/>
              <a:t>2. Денежные затруднения.</a:t>
            </a:r>
          </a:p>
          <a:p>
            <a:r>
              <a:rPr lang="ru-RU" dirty="0"/>
              <a:t>3. Моральная распущенность.</a:t>
            </a:r>
          </a:p>
          <a:p>
            <a:r>
              <a:rPr lang="ru-RU" dirty="0"/>
              <a:t>4. Неудовлетворительные законы.</a:t>
            </a:r>
          </a:p>
          <a:p>
            <a:r>
              <a:rPr lang="ru-RU" dirty="0"/>
              <a:t>5. Отсутствие твердой власти.</a:t>
            </a:r>
          </a:p>
          <a:p>
            <a:r>
              <a:rPr lang="ru-RU" dirty="0"/>
              <a:t>6. Низкий уровень жизни.</a:t>
            </a:r>
          </a:p>
          <a:p>
            <a:r>
              <a:rPr lang="ru-RU" dirty="0"/>
              <a:t>7. Невнимательное отношение к подросткам.</a:t>
            </a:r>
          </a:p>
          <a:p>
            <a:r>
              <a:rPr lang="ru-RU" dirty="0"/>
              <a:t>8. Безнаказанность.</a:t>
            </a:r>
          </a:p>
          <a:p>
            <a:r>
              <a:rPr lang="ru-RU" dirty="0"/>
              <a:t>9. Борьба за власть.</a:t>
            </a:r>
          </a:p>
          <a:p>
            <a:r>
              <a:rPr lang="ru-RU" dirty="0"/>
              <a:t>10. Неполные семьи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Причины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198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1. Выдавать заработную плату.</a:t>
            </a:r>
          </a:p>
          <a:p>
            <a:r>
              <a:rPr lang="ru-RU" sz="2800" dirty="0"/>
              <a:t>2. Ужесточить законы.</a:t>
            </a:r>
          </a:p>
          <a:p>
            <a:r>
              <a:rPr lang="ru-RU" sz="2800" dirty="0"/>
              <a:t>3. Восстановить промышленность.</a:t>
            </a:r>
          </a:p>
          <a:p>
            <a:r>
              <a:rPr lang="ru-RU" sz="2800" dirty="0"/>
              <a:t>4. Создать условия для «честной зарплаты».</a:t>
            </a:r>
          </a:p>
          <a:p>
            <a:r>
              <a:rPr lang="ru-RU" sz="2800" dirty="0"/>
              <a:t>5. Занять свободное время подростков.</a:t>
            </a:r>
          </a:p>
          <a:p>
            <a:r>
              <a:rPr lang="ru-RU" sz="2800" dirty="0"/>
              <a:t>6. Обеспечить моральное воспитание.</a:t>
            </a:r>
          </a:p>
          <a:p>
            <a:r>
              <a:rPr lang="ru-RU" sz="2800" dirty="0"/>
              <a:t>7. Правовая грамотность.</a:t>
            </a:r>
          </a:p>
          <a:p>
            <a:r>
              <a:rPr lang="ru-RU" sz="2800" dirty="0"/>
              <a:t>8. Повысить уровень жизни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Методы </a:t>
            </a:r>
            <a:r>
              <a:rPr lang="ru-RU" dirty="0"/>
              <a:t>борьбы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890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i="1" dirty="0"/>
              <a:t>Цель:</a:t>
            </a:r>
          </a:p>
          <a:p>
            <a:r>
              <a:rPr lang="ru-RU" dirty="0"/>
              <a:t>- упорядочить знания ребят о правонарушениях, ознакомить их видами нарушений и наказаниями за них;</a:t>
            </a:r>
          </a:p>
          <a:p>
            <a:r>
              <a:rPr lang="ru-RU" sz="2800" b="1" i="1" dirty="0"/>
              <a:t>Задачи:</a:t>
            </a:r>
          </a:p>
          <a:p>
            <a:r>
              <a:rPr lang="ru-RU" dirty="0"/>
              <a:t>- развивать представления о последствиях противоправных деяний;</a:t>
            </a:r>
          </a:p>
          <a:p>
            <a:r>
              <a:rPr lang="ru-RU" dirty="0"/>
              <a:t>- воспитывать чувство ответственности за свои поступки.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14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Эпиграф урока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2859272" cy="3810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5589240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Эпикур</a:t>
            </a:r>
          </a:p>
          <a:p>
            <a:r>
              <a:rPr lang="ru-RU" dirty="0" smtClean="0">
                <a:latin typeface="Times New Roman" pitchFamily="18" charset="0"/>
              </a:rPr>
              <a:t>(342/341 - 271/270 гг. до </a:t>
            </a:r>
            <a:r>
              <a:rPr lang="ru-RU" dirty="0" err="1" smtClean="0">
                <a:latin typeface="Times New Roman" pitchFamily="18" charset="0"/>
              </a:rPr>
              <a:t>н.э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707904" y="2204864"/>
            <a:ext cx="51845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/>
              <a:t>Людям необходимы даже самые дурные законы, ибо, не будь их, люди пожрали бы друг друга.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96850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уголовная ответственность за тяжкие и особо тяжкие преступления наступает с 14-ти лет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 </a:t>
            </a:r>
            <a:r>
              <a:rPr lang="ru-RU" b="1" dirty="0"/>
              <a:t>Какие преступления являются тяжкими и особо тяжкими?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284984"/>
            <a:ext cx="503872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174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Умышленное причинение средней тяжести вреда здоровью может быть не опасным для жизни. Оно может вызвать длительное расстройство здоровья человека (трещины и переломы мелких костей, переломы ребер, сотрясение головного мозга средней тяжести) .</a:t>
            </a:r>
          </a:p>
          <a:p>
            <a:r>
              <a:rPr lang="ru-RU" dirty="0" smtClean="0"/>
              <a:t>                                      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Умышленное причинение тяжкого и средней тяжести вреда </a:t>
            </a:r>
            <a:r>
              <a:rPr lang="ru-RU" sz="2800" dirty="0" smtClean="0"/>
              <a:t>здоровью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56" y="3501008"/>
            <a:ext cx="4829307" cy="3155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36096" y="3861048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Наказывается лишением свободы на срок до 5-ти лет.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748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это тайное или открытое, либо с помощью обмана его завладение и удержание вопреки его воле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похищение человека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571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32240" y="2996952"/>
            <a:ext cx="19442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 данное преступление предусмотрена уголовная ответственность: лишение свободы на срок от 4х до 20-ти лет.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307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то </a:t>
            </a:r>
            <a:r>
              <a:rPr lang="ru-RU" sz="2800" dirty="0"/>
              <a:t>тайное хищение чужого </a:t>
            </a:r>
            <a:r>
              <a:rPr lang="ru-RU" sz="2800" dirty="0" smtClean="0"/>
              <a:t>имущества</a:t>
            </a:r>
            <a:endParaRPr lang="ru-RU" sz="2800" dirty="0"/>
          </a:p>
          <a:p>
            <a:endParaRPr lang="ru-RU" sz="2800" dirty="0" smtClean="0"/>
          </a:p>
          <a:p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Кража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19485"/>
            <a:ext cx="4008487" cy="400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64088" y="3068960"/>
            <a:ext cx="28083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Наказывается штрафом от 200 до 700 минимальных размеров оплаты труда, либо лишение свободы на срок до 10 лет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098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Это </a:t>
            </a:r>
            <a:r>
              <a:rPr lang="ru-RU" sz="3600" dirty="0"/>
              <a:t>открытое хищение чужого имущества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/>
              <a:t>Грабеж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96952"/>
            <a:ext cx="4624983" cy="3467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84168" y="2996952"/>
            <a:ext cx="24482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Л</a:t>
            </a:r>
            <a:r>
              <a:rPr lang="ru-RU" sz="2800" dirty="0" smtClean="0"/>
              <a:t>ишение свободы от нескольких месяцев до 20 лет.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3293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Согласно статье 163 Уголовного Кодекса Российской Федерации, вымогательство – это требование передачи чужого имущества или права на имущество под угрозой применения насилия, либо под угрозой распространения сведений, порочащих честь и достоинство потерпевшего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вымогательство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56992"/>
            <a:ext cx="4160941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96136" y="3645024"/>
            <a:ext cx="25202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Данное деяние наказывается штрафом до 50000 тысяч рублей, либо лишением свободы сроком от 3х до 15-ти лет.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26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34</TotalTime>
  <Words>448</Words>
  <Application>Microsoft Office PowerPoint</Application>
  <PresentationFormat>Экран (4:3)</PresentationFormat>
  <Paragraphs>68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Сетка</vt:lpstr>
      <vt:lpstr>Я и закон. Профилактика правонарушений</vt:lpstr>
      <vt:lpstr>Презентация PowerPoint</vt:lpstr>
      <vt:lpstr>Эпиграф урока</vt:lpstr>
      <vt:lpstr>Презентация PowerPoint</vt:lpstr>
      <vt:lpstr>Умышленное причинение тяжкого и средней тяжести вреда здоровью </vt:lpstr>
      <vt:lpstr>похищение человека </vt:lpstr>
      <vt:lpstr>Кража </vt:lpstr>
      <vt:lpstr>Грабеж</vt:lpstr>
      <vt:lpstr>вымогательство</vt:lpstr>
      <vt:lpstr>терроризм</vt:lpstr>
      <vt:lpstr>Причины </vt:lpstr>
      <vt:lpstr> Методы борьбы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и закон. Профилактика правонарушений</dc:title>
  <dc:creator>Toshiba</dc:creator>
  <cp:lastModifiedBy>Вилия</cp:lastModifiedBy>
  <cp:revision>5</cp:revision>
  <dcterms:created xsi:type="dcterms:W3CDTF">2016-12-05T13:07:07Z</dcterms:created>
  <dcterms:modified xsi:type="dcterms:W3CDTF">2021-11-17T07:53:44Z</dcterms:modified>
</cp:coreProperties>
</file>